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59879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a:t>
            </a:r>
            <a:r>
              <a:rPr lang="kk-KZ" sz="1200" dirty="0">
                <a:effectLst/>
                <a:latin typeface="Times New Roman" panose="02020603050405020304" pitchFamily="18" charset="0"/>
                <a:ea typeface="Times New Roman" panose="02020603050405020304" pitchFamily="18" charset="0"/>
              </a:rPr>
              <a:t> күші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CB633C95-6981-4513-CD46-70F52495DF0B}"/>
              </a:ext>
            </a:extLst>
          </p:cNvPr>
          <p:cNvSpPr txBox="1"/>
          <p:nvPr/>
        </p:nvSpPr>
        <p:spPr>
          <a:xfrm>
            <a:off x="5027991" y="2095977"/>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a:t>
            </a:r>
            <a:r>
              <a:rPr lang="kk-KZ" sz="1200">
                <a:solidFill>
                  <a:prstClr val="black"/>
                </a:solidFill>
                <a:latin typeface="Times New Roman" panose="02020603050405020304" pitchFamily="18" charset="0"/>
                <a:cs typeface="Times New Roman" panose="02020603050405020304" pitchFamily="18" charset="0"/>
              </a:rPr>
              <a:t>өмен</a:t>
            </a:r>
            <a:r>
              <a:rPr lang="ru-RU" sz="120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3741669824"/>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25971</TotalTime>
  <Words>663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5063</cp:revision>
  <cp:lastPrinted>2021-07-01T03:56:27Z</cp:lastPrinted>
  <dcterms:created xsi:type="dcterms:W3CDTF">2018-03-27T06:03:00Z</dcterms:created>
  <dcterms:modified xsi:type="dcterms:W3CDTF">2026-08-10T06:50:47Z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