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1935406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№174</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77619662"/>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25-27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қатты ыстық 39-41 градус.</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14358</TotalTime>
  <Words>522</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4281</cp:revision>
  <cp:lastPrinted>2021-07-01T03:56:27Z</cp:lastPrinted>
  <dcterms:created xsi:type="dcterms:W3CDTF">2018-03-27T06:03:00Z</dcterms:created>
  <dcterms:modified xsi:type="dcterms:W3CDTF">2026-08-10T07:31:32Z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