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80" y="-7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222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10 тамыз</a:t>
                      </a:r>
                      <a:endParaRPr lang="zh-CN" altLang="x-none" sz="1200" b="0"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9202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60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5008" y="3645024"/>
            <a:ext cx="4752528" cy="461665"/>
          </a:xfrm>
          <a:prstGeom prst="rect">
            <a:avLst/>
          </a:prstGeom>
          <a:noFill/>
          <a:ln w="12700">
            <a:solidFill>
              <a:srgbClr val="0070C0"/>
            </a:solid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10 </a:t>
            </a:r>
            <a:r>
              <a:rPr lang="kk-KZ" altLang="ru-RU" sz="1200" b="1" dirty="0">
                <a:solidFill>
                  <a:srgbClr val="000000"/>
                </a:solidFill>
                <a:latin typeface="Times New Roman" pitchFamily="18" charset="0"/>
                <a:cs typeface="Times New Roman"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446007827"/>
              </p:ext>
            </p:extLst>
          </p:nvPr>
        </p:nvGraphicFramePr>
        <p:xfrm>
          <a:off x="5025008" y="4149080"/>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954381"/>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11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sz="1100" b="1" dirty="0">
                <a:solidFill>
                  <a:srgbClr val="000000"/>
                </a:solidFill>
                <a:latin typeface="Times New Roman" pitchFamily="18" charset="0"/>
                <a:cs typeface="Times New Roman" pitchFamily="18" charset="0"/>
              </a:rPr>
              <a:t>10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1</a:t>
            </a:r>
            <a:r>
              <a:rPr lang="ru-RU" altLang="ru-RU" sz="1100" b="1" dirty="0">
                <a:solidFill>
                  <a:srgbClr val="000000"/>
                </a:solidFill>
                <a:latin typeface="Times New Roman" pitchFamily="18" charset="0"/>
                <a:cs typeface="Times New Roman" pitchFamily="18" charset="0"/>
              </a:rPr>
              <a:t>1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r>
              <a:rPr lang="kk-KZ" sz="1100" smtClean="0">
                <a:latin typeface="Times New Roman" pitchFamily="18" charset="0"/>
                <a:cs typeface="Times New Roman" pitchFamily="18" charset="0"/>
              </a:rPr>
              <a:t>Бұлтты, жаңбыр</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найзағай, бұршақ</a:t>
            </a:r>
            <a:r>
              <a:rPr lang="ru-RU"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Оңтүстік-шығыстан жел соғады, күші 9-14, екпіні 15-20 м/с. Ауа температурасы түнде 18-20, күндіз 24-26 градус жылы.</a:t>
            </a:r>
          </a:p>
          <a:p>
            <a:pPr indent="182563" algn="ctr">
              <a:tabLst>
                <a:tab pos="266700" algn="l"/>
                <a:tab pos="358775" algn="l"/>
              </a:tabLst>
            </a:pPr>
            <a:r>
              <a:rPr lang="ru-RU" altLang="ru-RU" sz="1100" b="1" dirty="0" err="1">
                <a:solidFill>
                  <a:srgbClr val="000000"/>
                </a:solidFill>
                <a:latin typeface="Times New Roman" pitchFamily="18" charset="0"/>
                <a:cs typeface="Times New Roman" pitchFamily="18" charset="0"/>
              </a:rPr>
              <a:t>Түнде </a:t>
            </a:r>
            <a:r>
              <a:rPr lang="ru-RU" altLang="ru-RU" sz="1100" b="1" dirty="0">
                <a:solidFill>
                  <a:srgbClr val="000000"/>
                </a:solidFill>
                <a:latin typeface="Times New Roman" pitchFamily="18" charset="0"/>
                <a:cs typeface="Times New Roman" pitchFamily="18" charset="0"/>
              </a:rPr>
              <a:t>12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kern="0" dirty="0">
                <a:solidFill>
                  <a:srgbClr val="000000"/>
                </a:solidFill>
                <a:latin typeface="Times New Roman" pitchFamily="18" charset="0"/>
                <a:ea typeface="Calibri"/>
                <a:cs typeface="Times New Roman" pitchFamily="18" charset="0"/>
                <a:sym typeface="Calibri"/>
              </a:rPr>
              <a:t>11</a:t>
            </a:r>
            <a:r>
              <a:rPr lang="kk-KZ"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sz="1100" b="1" kern="0" dirty="0">
                <a:solidFill>
                  <a:srgbClr val="000000"/>
                </a:solidFill>
                <a:latin typeface="Times New Roman" pitchFamily="18" charset="0"/>
                <a:ea typeface="Calibri"/>
                <a:cs typeface="Times New Roman" pitchFamily="18" charset="0"/>
                <a:sym typeface="Calibri"/>
              </a:rPr>
              <a:t>сағ. 20-дан 12</a:t>
            </a:r>
            <a:r>
              <a:rPr lang="kk-KZ"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sz="1100" b="1" kern="0" dirty="0">
                <a:solidFill>
                  <a:srgbClr val="000000"/>
                </a:solidFill>
                <a:latin typeface="Times New Roman" pitchFamily="18" charset="0"/>
                <a:ea typeface="Calibri"/>
                <a:cs typeface="Times New Roman" pitchFamily="18" charset="0"/>
                <a:sym typeface="Calibri"/>
              </a:rPr>
              <a:t>сағ.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соғатың жел оңтүстік-шығысқа ауысады</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күші  9-14 м/с. Ауа температурасы 13-15 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97016" y="3140968"/>
            <a:ext cx="4608512"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11</a:t>
            </a:r>
            <a:r>
              <a:rPr lang="kk-KZ" sz="1100" dirty="0">
                <a:solidFill>
                  <a:schemeClr val="tx1"/>
                </a:solidFill>
                <a:latin typeface="Times New Roman" pitchFamily="18" charset="0"/>
                <a:cs typeface="Times New Roman" pitchFamily="18" charset="0"/>
              </a:rPr>
              <a:t> </a:t>
            </a:r>
            <a:r>
              <a:rPr lang="kk-KZ" altLang="ru-RU" sz="1100" dirty="0">
                <a:solidFill>
                  <a:srgbClr val="000000"/>
                </a:solidFill>
                <a:latin typeface="Times New Roman" pitchFamily="18" charset="0"/>
                <a:cs typeface="Times New Roman" pitchFamily="18" charset="0"/>
              </a:rPr>
              <a:t>тамыз</a:t>
            </a:r>
            <a:r>
              <a:rPr lang="kk-KZ" sz="1100" dirty="0">
                <a:solidFill>
                  <a:schemeClr val="tx1"/>
                </a:solidFill>
                <a:latin typeface="Times New Roman" pitchFamily="18" charset="0"/>
                <a:cs typeface="Times New Roman" pitchFamily="18" charset="0"/>
              </a:rPr>
              <a:t>да, 12 </a:t>
            </a:r>
            <a:r>
              <a:rPr lang="kk-KZ" altLang="ru-RU" sz="1100" dirty="0">
                <a:solidFill>
                  <a:srgbClr val="000000"/>
                </a:solidFill>
                <a:latin typeface="Times New Roman" pitchFamily="18" charset="0"/>
                <a:cs typeface="Times New Roman" pitchFamily="18" charset="0"/>
              </a:rPr>
              <a:t>тамыз</a:t>
            </a:r>
            <a:r>
              <a:rPr lang="kk-KZ" sz="1100" dirty="0">
                <a:solidFill>
                  <a:schemeClr val="tx1"/>
                </a:solidFill>
                <a:latin typeface="Times New Roman" pitchFamily="18" charset="0"/>
                <a:cs typeface="Times New Roman" pitchFamily="18" charset="0"/>
              </a:rPr>
              <a:t>да түнде </a:t>
            </a:r>
            <a:r>
              <a:rPr lang="ru-RU" sz="1100" dirty="0" err="1">
                <a:solidFill>
                  <a:schemeClr val="tx1"/>
                </a:solidFill>
                <a:latin typeface="Times New Roman" pitchFamily="18" charset="0"/>
                <a:cs typeface="Times New Roman" pitchFamily="18" charset="0"/>
              </a:rPr>
              <a:t>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А.Айтуарова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18743</TotalTime>
  <Words>553</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8410</cp:revision>
  <cp:lastPrinted>2021-07-01T03:56:27Z</cp:lastPrinted>
  <dcterms:created xsi:type="dcterms:W3CDTF">2018-03-27T06:03:00Z</dcterms:created>
  <dcterms:modified xsi:type="dcterms:W3CDTF">2026-08-10T09:08:32Z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