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20" d="100"/>
          <a:sy n="120" d="100"/>
        </p:scale>
        <p:origin x="-3662" y="-151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49556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10</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085225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11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10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11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19-21, күндіз 35-37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12</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11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12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56769</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7923</cp:revision>
  <cp:lastPrinted>2025-07-15T07:11:11Z</cp:lastPrinted>
  <dcterms:created xsi:type="dcterms:W3CDTF">2018-03-27T06:03:00Z</dcterms:created>
  <dcterms:modified xsi:type="dcterms:W3CDTF">2026-08-10T06:35:09Z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