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11</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жылы, күндіз  қатты ыстық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12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12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20-22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0,25</a:t>
                      </a:r>
                      <a:endParaRPr lang="ru-RU" sz="1200" b="0" i="0" u="none" strike="noStrike" dirty="0" smtClean="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23144</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6048</cp:revision>
  <cp:lastPrinted>2021-07-01T03:56:27Z</cp:lastPrinted>
  <dcterms:created xsi:type="dcterms:W3CDTF">2018-03-27T06:03:00Z</dcterms:created>
  <dcterms:modified xsi:type="dcterms:W3CDTF">2026-08-10T06:19:00Z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