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524403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11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оңтүстік-шығысқа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21-23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33-35 градус.</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11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a:t>
            </a:r>
            <a:r>
              <a:rPr 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4622940"/>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dirty="0" smtClean="0"/>
                        <a:t>-</a:t>
                      </a:r>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dirty="0" smtClean="0"/>
                        <a:t>-</a:t>
                      </a:r>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28862</TotalTime>
  <Words>543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5354</cp:revision>
  <cp:lastPrinted>2021-07-01T07:38:07Z</cp:lastPrinted>
  <dcterms:created xsi:type="dcterms:W3CDTF">2018-03-27T06:03:00Z</dcterms:created>
  <dcterms:modified xsi:type="dcterms:W3CDTF">2026-08-10T07:54:44Z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