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94337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795482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0,072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0,713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0,068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солтүстіктен, солтүстік-шығыстан соғады, күші 9-14 м/с. Ауа температурасы түнде 13-15, күндіз 27-29 градус </a:t>
            </a:r>
            <a:r>
              <a:rPr lang="kk-KZ" sz="1100" dirty="0" smtClean="0">
                <a:solidFill>
                  <a:srgbClr val="000000"/>
                </a:solidFill>
                <a:latin typeface="Times New Roman"/>
              </a:rPr>
              <a:t>жылы.</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a:t>
            </a:r>
            <a:r>
              <a:rPr lang="kk-KZ" sz="1100" dirty="0" smtClean="0">
                <a:solidFill>
                  <a:srgbClr val="000000"/>
                </a:solidFill>
                <a:latin typeface="Times New Roman"/>
              </a:rPr>
              <a:t>Жел </a:t>
            </a:r>
            <a:r>
              <a:rPr lang="kk-KZ" sz="1100" dirty="0">
                <a:solidFill>
                  <a:srgbClr val="000000"/>
                </a:solidFill>
                <a:latin typeface="Times New Roman"/>
              </a:rPr>
              <a:t>солтүстіктен, солтүстік-шығыстан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5</a:t>
            </a:r>
            <a:r>
              <a:rPr lang="kk-KZ" sz="1100" dirty="0" smtClean="0">
                <a:solidFill>
                  <a:srgbClr val="000000"/>
                </a:solidFill>
                <a:latin typeface="Times New Roman"/>
              </a:rPr>
              <a:t>-10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12-14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44070</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7908</cp:revision>
  <cp:lastPrinted>2021-07-01T03:56:27Z</cp:lastPrinted>
  <dcterms:created xsi:type="dcterms:W3CDTF">2018-03-27T06:03:00Z</dcterms:created>
  <dcterms:modified xsi:type="dcterms:W3CDTF">2026-08-10T07:50:14Z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