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176786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a:solidFill>
                            <a:srgbClr val="002060"/>
                          </a:solidFill>
                          <a:latin typeface="Times New Roman" panose="02020603050405020304" pitchFamily="18" charset="0"/>
                          <a:cs typeface="Times New Roman" panose="02020603050405020304" pitchFamily="18" charset="0"/>
                        </a:rPr>
                        <a:t>222</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 тамызға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10 </a:t>
            </a:r>
            <a:r>
              <a:rPr lang="ru-RU" altLang="ru-RU" sz="1200" b="1" dirty="0" err="1">
                <a:latin typeface="Times New Roman" pitchFamily="18" charset="0"/>
                <a:cs typeface="Times New Roman" pitchFamily="18" charset="0"/>
              </a:rPr>
              <a:t>тамыздан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тамызға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күндіз өткінші жаңбыр, найзағай. Солтүстік-батыстан жел соғады, күші 8-13, күндіз екпіні 15-20 м/с. Ауа температурасы түнде 22-24 градус жылы, күндіз қатты ыстық 38-40 градус.</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a:t>
            </a:r>
            <a:r>
              <a:rPr lang="ru-RU" altLang="ru-RU" sz="1200" b="1" dirty="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тамызға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11 тамыздан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тамызға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8-13 м/с. Ауа температурасы 22-24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a:t>
            </a:r>
            <a:r>
              <a:rPr lang="ru-RU" altLang="ru-RU" sz="1200">
                <a:solidFill>
                  <a:srgbClr val="000000"/>
                </a:solidFill>
                <a:latin typeface="Times New Roman" panose="02020603050405020304" pitchFamily="18" charset="0"/>
                <a:cs typeface="Times New Roman" panose="02020603050405020304" pitchFamily="18" charset="0"/>
              </a:rPr>
              <a:t>қ Самал-3</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dirty="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14375</TotalTime>
  <Words>599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4282</cp:revision>
  <cp:lastPrinted>2021-07-01T03:56:27Z</cp:lastPrinted>
  <dcterms:created xsi:type="dcterms:W3CDTF">2018-03-27T06:03:00Z</dcterms:created>
  <dcterms:modified xsi:type="dcterms:W3CDTF">2026-08-10T08:01:16Z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