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119166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10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өткінші жаңбыр жауады, найзағай күтіледі. Оңтүстік-шығыстан соғатын жел солтүстік-батысқа ауысады, күші 9-14 м/с. Ауа температурасы түнде 20-22, күндіз 25-27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5-10 м/с. Ауа температурасы 13-15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14785586"/>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22958</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4405</cp:revision>
  <cp:lastPrinted>2021-07-01T07:38:07Z</cp:lastPrinted>
  <dcterms:created xsi:type="dcterms:W3CDTF">2018-03-27T06:03:00Z</dcterms:created>
  <dcterms:modified xsi:type="dcterms:W3CDTF">2026-08-10T06:45:31Z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