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4453458"/>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10660" y="3811107"/>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тамызға</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10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солтүстік-шығыстан соғады, күші 5-10 м/с. Ауа температурасы түнде 13-15, күндіз 31-33 жылы болады.</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12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12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a:t>
            </a:r>
            <a:r>
              <a:rPr lang="kk-KZ" sz="1200">
                <a:solidFill>
                  <a:prstClr val="black"/>
                </a:solidFill>
                <a:latin typeface="Times New Roman" pitchFamily="18" charset="0"/>
                <a:cs typeface="Times New Roman" pitchFamily="18" charset="0"/>
              </a:rPr>
              <a:t>температурасы 13-15 </a:t>
            </a:r>
            <a:r>
              <a:rPr lang="kk-KZ" sz="1200" dirty="0">
                <a:solidFill>
                  <a:prstClr val="black"/>
                </a:solidFill>
                <a:latin typeface="Times New Roman" pitchFamily="18" charset="0"/>
                <a:cs typeface="Times New Roman" pitchFamily="18" charset="0"/>
              </a:rPr>
              <a:t>жылы болады. </a:t>
            </a:r>
          </a:p>
        </p:txBody>
      </p:sp>
      <p:sp>
        <p:nvSpPr>
          <p:cNvPr id="23" name="TextBox 13"/>
          <p:cNvSpPr txBox="1"/>
          <p:nvPr/>
        </p:nvSpPr>
        <p:spPr>
          <a:xfrm>
            <a:off x="5079999" y="34120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4612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A0EC7C7-D5B4-EB7B-605B-ACD16C478CEE}"/>
              </a:ext>
            </a:extLst>
          </p:cNvPr>
          <p:cNvGraphicFramePr>
            <a:graphicFrameLocks noGrp="1"/>
          </p:cNvGraphicFramePr>
          <p:nvPr>
            <p:extLst>
              <p:ext uri="{D42A27DB-BD31-4B8C-83A1-F6EECF244321}">
                <p14:modId xmlns:p14="http://schemas.microsoft.com/office/powerpoint/2010/main" val="2431288808"/>
              </p:ext>
            </p:extLst>
          </p:nvPr>
        </p:nvGraphicFramePr>
        <p:xfrm>
          <a:off x="5010660" y="425344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21274</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4584</cp:revision>
  <cp:lastPrinted>2021-07-01T03:56:27Z</cp:lastPrinted>
  <dcterms:created xsi:type="dcterms:W3CDTF">2018-03-27T06:03:00Z</dcterms:created>
  <dcterms:modified xsi:type="dcterms:W3CDTF">2026-08-10T06:24:28Z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