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577028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10</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10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11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Оңтүстік-шығыстан соғатын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күші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20-22 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36-38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7-12, екпіні 15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13-15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102786783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68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3865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a:t>10</a:t>
            </a:r>
            <a:r>
              <a:rPr lang="ru-RU"/>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a:t>
            </a:r>
            <a:r>
              <a:rPr lang="kk-KZ" altLang="en-US" sz="1200" kern="0">
                <a:solidFill>
                  <a:srgbClr val="000000"/>
                </a:solidFill>
                <a:latin typeface="Times New Roman" panose="02020603050405020304" pitchFamily="18" charset="0"/>
                <a:ea typeface="Calibri"/>
                <a:cs typeface="Times New Roman" panose="02020603050405020304" pitchFamily="18" charset="0"/>
                <a:sym typeface="+mn-ea"/>
              </a:rPr>
              <a:t>деңгейінің </a:t>
            </a:r>
            <a:r>
              <a:rPr lang="kk-KZ" altLang="en-US" sz="1200" b="1" kern="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a:solidFill>
                  <a:srgbClr val="000000"/>
                </a:solidFill>
                <a:latin typeface="Times New Roman" panose="02020603050405020304" pitchFamily="18" charset="0"/>
                <a:ea typeface="Calibri"/>
                <a:cs typeface="Times New Roman" panose="02020603050405020304" pitchFamily="18" charset="0"/>
                <a:sym typeface="+mn-ea"/>
              </a:rPr>
              <a:t>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229</TotalTime>
  <Words>666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109</cp:revision>
  <dcterms:modified xsi:type="dcterms:W3CDTF">2026-08-10T09:00:15Z</dcterms:modified>
</cp:coreProperties>
</file>