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8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869842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9-14, порывы 15-20 м/с. Температура воздуха ночью 18-20, днем 24-26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12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 ночью 12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21723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8882</cp:revision>
  <cp:lastPrinted>2021-07-01T03:56:27Z</cp:lastPrinted>
  <dcterms:created xsi:type="dcterms:W3CDTF">2018-03-27T06:03:00Z</dcterms:created>
  <dcterms:modified xsi:type="dcterms:W3CDTF">2026-08-10T09:07:38Z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