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16839951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222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452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11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11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днем кратковременный дождь, гроза. Ветер юго-восточный с переходом на северо-западный 9-14 м/с. Температура воздуха ночью 20-22, днем 25-27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августа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5-10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13-15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745358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5343640"/>
              </p:ext>
            </p:extLst>
          </p:nvPr>
        </p:nvGraphicFramePr>
        <p:xfrm>
          <a:off x="5138515" y="4207023"/>
          <a:ext cx="4588669" cy="22328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41300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Каралаш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29277</TotalTime>
  <Words>598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4488</cp:revision>
  <cp:lastPrinted>2021-07-01T03:56:27Z</cp:lastPrinted>
  <dcterms:created xsi:type="dcterms:W3CDTF">2018-03-27T06:03:00Z</dcterms:created>
  <dcterms:modified xsi:type="dcterms:W3CDTF">2026-08-10T08:05:12Z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