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110839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     5-10 м/с.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13-15 тепла, днем сильная жара 33-35 градусов.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      5-10 м/с. Температура воздуха 16-18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39724" y="220580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626590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22617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4649</cp:revision>
  <cp:lastPrinted>2021-07-01T03:56:27Z</cp:lastPrinted>
  <dcterms:created xsi:type="dcterms:W3CDTF">2018-03-27T06:03:00Z</dcterms:created>
  <dcterms:modified xsi:type="dcterms:W3CDTF">2026-08-10T06:30:31Z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