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253669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северо-восточный    5-10 м/с. Температура воздуха ночью 13-15, днем 31-33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827979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22462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4627</cp:revision>
  <cp:lastPrinted>2021-10-14T11:15:53Z</cp:lastPrinted>
  <dcterms:created xsi:type="dcterms:W3CDTF">2018-03-27T06:03:00Z</dcterms:created>
  <dcterms:modified xsi:type="dcterms:W3CDTF">2026-08-10T06:25:30Z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