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1220732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августа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11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юго-восточный 9-14 м/с. Температура воздуха ночью 19-21 тепла, днем сильная жара 35-37 градусов.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12 августа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августа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12 августа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7-12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18-20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329344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60909</TotalTime>
  <Words>640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8309</cp:revision>
  <cp:lastPrinted>2025-08-12T06:13:34Z</cp:lastPrinted>
  <dcterms:created xsi:type="dcterms:W3CDTF">2018-03-27T06:03:00Z</dcterms:created>
  <dcterms:modified xsi:type="dcterms:W3CDTF">2026-08-10T06:35:13Z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