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9522204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617096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.65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2026 года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70670</TotalTime>
  <Words>611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7461</cp:revision>
  <cp:lastPrinted>2021-02-03T11:37:00Z</cp:lastPrinted>
  <dcterms:created xsi:type="dcterms:W3CDTF">2018-03-27T06:03:00Z</dcterms:created>
  <dcterms:modified xsi:type="dcterms:W3CDTF">2026-08-10T08:04:00Z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