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139488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10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73129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днем кратковременный дождь, гроза. Ветер северо-западный 8-13, днем порывы 15-20 м/с. Температура воздуха ночью 22-24 тепла, днем сильная жара 38-40 градусов.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22-24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14490</TotalTime>
  <Words>634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4194</cp:revision>
  <cp:lastPrinted>2021-07-01T03:56:27Z</cp:lastPrinted>
  <dcterms:created xsi:type="dcterms:W3CDTF">2018-03-27T06:03:00Z</dcterms:created>
  <dcterms:modified xsi:type="dcterms:W3CDTF">2026-08-10T08:01:31Z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