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24" y="-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891117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 м/с. Температура воздуха ночью 20-22 тепла, днем сильная жара 37-39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8918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А.Ж./Барышева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6269</TotalTime>
  <Words>551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1260</cp:revision>
  <cp:lastPrinted>2021-07-01T03:56:27Z</cp:lastPrinted>
  <dcterms:created xsi:type="dcterms:W3CDTF">2024-09-22T07:48:17Z</dcterms:created>
  <dcterms:modified xsi:type="dcterms:W3CDTF">2026-08-10T08:08:25Z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