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7985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6850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8025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северный, северо-восточный 9-14 м/с. Температура воздуха ночью 24-26 тепла, днем сильная жара 37-39 градусов.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58651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29997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4364</cp:revision>
  <cp:lastPrinted>2021-10-15T03:50:29Z</cp:lastPrinted>
  <dcterms:created xsi:type="dcterms:W3CDTF">2018-03-27T06:03:00Z</dcterms:created>
  <dcterms:modified xsi:type="dcterms:W3CDTF">2026-08-10T07:21:42Z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