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62603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33-35 градусов.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2-7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6826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32E2F3F2-59D5-07A5-362C-7DE764D3DA98}"/>
              </a:ext>
            </a:extLst>
          </p:cNvPr>
          <p:cNvSpPr txBox="1"/>
          <p:nvPr/>
        </p:nvSpPr>
        <p:spPr>
          <a:xfrm>
            <a:off x="5045368" y="207092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427140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30385</TotalTime>
  <Words>690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5203</cp:revision>
  <cp:lastPrinted>2026-04-01T06:23:53Z</cp:lastPrinted>
  <dcterms:created xsi:type="dcterms:W3CDTF">2018-03-27T06:03:00Z</dcterms:created>
  <dcterms:modified xsi:type="dcterms:W3CDTF">2026-08-10T06:50:50Z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