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391386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94598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северный, северо-восточный 9-14 м/с. Температура воздуха ночью 13-15, днем 27-29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endParaRPr lang="ru-RU" sz="1100" kern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kk-KZ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северный, северо-восточный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42663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7224</cp:revision>
  <cp:lastPrinted>2021-07-01T03:56:27Z</cp:lastPrinted>
  <dcterms:created xsi:type="dcterms:W3CDTF">2018-03-27T06:03:00Z</dcterms:created>
  <dcterms:modified xsi:type="dcterms:W3CDTF">2026-08-10T07:50:12Z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