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38294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9-14 м/с. Ауаның температурасы түнде 24-26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11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273779"/>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7579563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18219</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4430</cp:revision>
  <cp:lastPrinted>2021-07-01T07:38:07Z</cp:lastPrinted>
  <dcterms:created xsi:type="dcterms:W3CDTF">2018-03-27T06:03:00Z</dcterms:created>
  <dcterms:modified xsi:type="dcterms:W3CDTF">2026-08-09T06:02:07Z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