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529" autoAdjust="0"/>
  </p:normalViewPr>
  <p:slideViewPr>
    <p:cSldViewPr showGuides="1">
      <p:cViewPr>
        <p:scale>
          <a:sx n="125" d="100"/>
          <a:sy n="125" d="100"/>
        </p:scale>
        <p:origin x="3024" y="-1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640726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1590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10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жауын-шашынсыз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3-8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21-23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36-38 градус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a:latin typeface="Times New Roman" pitchFamily="18" charset="0"/>
                <a:cs typeface="Times New Roman"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11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10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19-21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6857482"/>
              </p:ext>
            </p:extLst>
          </p:nvPr>
        </p:nvGraphicFramePr>
        <p:xfrm>
          <a:off x="5027448" y="4173056"/>
          <a:ext cx="4667576" cy="22692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26174</TotalTime>
  <Words>495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5191</cp:revision>
  <cp:lastPrinted>2021-07-01T07:38:07Z</cp:lastPrinted>
  <dcterms:created xsi:type="dcterms:W3CDTF">2018-03-27T06:03:00Z</dcterms:created>
  <dcterms:modified xsi:type="dcterms:W3CDTF">2026-08-09T09:00:53Z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