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046330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10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17-19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33-35 градус .</a:t>
            </a:r>
            <a:endParaRPr lang="kk-KZ" altLang="ru-RU" sz="1150" b="1">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жиналуына, күндіз </a:t>
            </a:r>
            <a:r>
              <a:rPr lang="kk-KZ" altLang="en-US" sz="1200" b="1" dirty="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36066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25984</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5298</cp:revision>
  <cp:lastPrinted>2021-07-01T03:56:27Z</cp:lastPrinted>
  <dcterms:created xsi:type="dcterms:W3CDTF">2018-03-27T06:03:00Z</dcterms:created>
  <dcterms:modified xsi:type="dcterms:W3CDTF">2026-08-09T08:57:16Z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