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04" autoAdjust="0"/>
  </p:normalViewPr>
  <p:slideViewPr>
    <p:cSldViewPr showGuides="1">
      <p:cViewPr>
        <p:scale>
          <a:sx n="125" d="100"/>
          <a:sy n="125" d="100"/>
        </p:scale>
        <p:origin x="2818" y="-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2492" y="98643"/>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50770"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5251799"/>
              </p:ext>
            </p:extLst>
          </p:nvPr>
        </p:nvGraphicFramePr>
        <p:xfrm>
          <a:off x="307975" y="2443336"/>
          <a:ext cx="4465638" cy="4602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188513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a:latin typeface="Times New Roman" panose="02020603050405020304" pitchFamily="18" charset="0"/>
                <a:cs typeface="Times New Roman" panose="02020603050405020304" pitchFamily="18" charset="0"/>
              </a:rPr>
              <a:t>10 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10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соғады</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2-7,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5-10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17-19 градус </a:t>
            </a:r>
            <a:r>
              <a:rPr lang="ru-RU" sz="1150" dirty="0" err="1" smtClean="0">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қатты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ыстық</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33-35 градус .</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11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10 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11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5-10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15-17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09 тамыз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1234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түнде жиналуына, күндіз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2565459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Жайнакова З.Ж./</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28527</TotalTime>
  <Words>598</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5389</cp:revision>
  <cp:lastPrinted>2021-07-01T07:38:07Z</cp:lastPrinted>
  <dcterms:created xsi:type="dcterms:W3CDTF">2018-03-27T06:03:00Z</dcterms:created>
  <dcterms:modified xsi:type="dcterms:W3CDTF">2026-08-09T08:57:19Z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