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78"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116369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10</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09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10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соғатын жел оңтүстік-батысқа ауысады, күші 7-12 м/с. Ауа температурасы түнде 18-20 жылы, күндіз 36-38 градус қатты ыстық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10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11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7-12 м/с. Ауа температурасы 20-22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87512868"/>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22954</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4404</cp:revision>
  <cp:lastPrinted>2021-07-01T07:38:07Z</cp:lastPrinted>
  <dcterms:created xsi:type="dcterms:W3CDTF">2018-03-27T06:03:00Z</dcterms:created>
  <dcterms:modified xsi:type="dcterms:W3CDTF">2026-08-09T07:12:56Z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