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0112239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173</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77619662"/>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Солтүстік-шығыстан жел соғады, күші 8-13, </a:t>
            </a:r>
            <a:r>
              <a:rPr lang="kk-KZ" sz="1100" dirty="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м/с. Ауа температурасы түнде 25-27 градус жылы, күндіз қатты ыстық 38-40 градус.</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25-27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14359</TotalTime>
  <Words>526</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4281</cp:revision>
  <cp:lastPrinted>2021-07-01T03:56:27Z</cp:lastPrinted>
  <dcterms:created xsi:type="dcterms:W3CDTF">2018-03-27T06:03:00Z</dcterms:created>
  <dcterms:modified xsi:type="dcterms:W3CDTF">2026-08-09T06:56:55Z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