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038361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09</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078921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5809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10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09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10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16-18, күндіз 35-37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11</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10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11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Оң</a:t>
            </a:r>
            <a:r>
              <a:rPr lang="kk-KZ" sz="1100">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56763</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7920</cp:revision>
  <cp:lastPrinted>2025-07-15T07:11:11Z</cp:lastPrinted>
  <dcterms:created xsi:type="dcterms:W3CDTF">2018-03-27T06:03:00Z</dcterms:created>
  <dcterms:modified xsi:type="dcterms:W3CDTF">2026-08-09T06:51:38Z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