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28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82206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34485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a:t>
            </a:r>
            <a:r>
              <a:rPr lang="kk-KZ" sz="1100" dirty="0" smtClean="0">
                <a:solidFill>
                  <a:srgbClr val="000000"/>
                </a:solidFill>
                <a:latin typeface="Times New Roman"/>
              </a:rPr>
              <a:t>солтүстіктен-солтүстік-шығыстан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18-20 </a:t>
            </a:r>
            <a:r>
              <a:rPr lang="kk-KZ" sz="1100" dirty="0">
                <a:solidFill>
                  <a:srgbClr val="000000"/>
                </a:solidFill>
                <a:latin typeface="Times New Roman"/>
              </a:rPr>
              <a:t>градус жылы, күндіз </a:t>
            </a:r>
            <a:r>
              <a:rPr lang="kk-KZ" sz="1100" dirty="0" smtClean="0">
                <a:solidFill>
                  <a:srgbClr val="000000"/>
                </a:solidFill>
                <a:latin typeface="Times New Roman"/>
              </a:rPr>
              <a:t>28-30</a:t>
            </a:r>
            <a:r>
              <a:rPr lang="kk-KZ" sz="1100" dirty="0" smtClean="0">
                <a:solidFill>
                  <a:srgbClr val="000000"/>
                </a:solidFill>
                <a:latin typeface="Times New Roman"/>
              </a:rPr>
              <a:t> </a:t>
            </a:r>
            <a:r>
              <a:rPr lang="kk-KZ" sz="1100" dirty="0">
                <a:solidFill>
                  <a:srgbClr val="000000"/>
                </a:solidFill>
                <a:latin typeface="Times New Roman"/>
              </a:rPr>
              <a:t>градус қатты ыстық</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a:solidFill>
                  <a:srgbClr val="000000"/>
                </a:solidFill>
                <a:latin typeface="Times New Roman"/>
              </a:rPr>
              <a:t>, жауын-шашынсыз. </a:t>
            </a:r>
            <a:r>
              <a:rPr lang="kk-KZ" sz="1100" dirty="0" smtClean="0">
                <a:solidFill>
                  <a:srgbClr val="000000"/>
                </a:solidFill>
                <a:latin typeface="Times New Roman"/>
              </a:rPr>
              <a:t>Жел </a:t>
            </a:r>
            <a:r>
              <a:rPr lang="kk-KZ" sz="1100" dirty="0" smtClean="0">
                <a:solidFill>
                  <a:srgbClr val="000000"/>
                </a:solidFill>
                <a:latin typeface="Times New Roman"/>
              </a:rPr>
              <a:t>солтүстік-шығыстан соғады, </a:t>
            </a:r>
            <a:r>
              <a:rPr lang="kk-KZ" sz="1100" smtClean="0">
                <a:solidFill>
                  <a:srgbClr val="000000"/>
                </a:solidFill>
                <a:latin typeface="Times New Roman"/>
              </a:rPr>
              <a:t>күші </a:t>
            </a:r>
            <a:r>
              <a:rPr lang="kk-KZ" sz="1100" smtClean="0">
                <a:solidFill>
                  <a:srgbClr val="000000"/>
                </a:solidFill>
                <a:latin typeface="Times New Roman"/>
              </a:rPr>
              <a:t>7-12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14-16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44064</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7906</cp:revision>
  <cp:lastPrinted>2021-07-01T03:56:27Z</cp:lastPrinted>
  <dcterms:created xsi:type="dcterms:W3CDTF">2018-03-27T06:03:00Z</dcterms:created>
  <dcterms:modified xsi:type="dcterms:W3CDTF">2026-08-09T06:29:13Z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