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339757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10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21-23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35-37 градус </a:t>
            </a:r>
            <a:r>
              <a:rPr lang="ru-RU" sz="1150" dirty="0" err="1" smtClean="0">
                <a:latin typeface="Times New Roman" pitchFamily="18" charset="0"/>
                <a:cs typeface="Times New Roman" pitchFamily="18" charset="0"/>
              </a:rPr>
              <a:t>қатты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 </a:t>
            </a:r>
          </a:p>
          <a:p>
            <a:pPr algn="just"/>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10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22-24</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994214"/>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28848</TotalTime>
  <Words>544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5352</cp:revision>
  <cp:lastPrinted>2021-07-01T07:38:07Z</cp:lastPrinted>
  <dcterms:created xsi:type="dcterms:W3CDTF">2018-03-27T06:03:00Z</dcterms:created>
  <dcterms:modified xsi:type="dcterms:W3CDTF">2026-08-09T09:03:31Z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