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9526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солтүстіктен, солтүстік-шығыстан соғады,</a:t>
            </a:r>
            <a:r>
              <a:rPr lang="kk-KZ" sz="1200" dirty="0">
                <a:effectLst/>
                <a:latin typeface="Times New Roman" panose="02020603050405020304" pitchFamily="18" charset="0"/>
                <a:ea typeface="Times New Roman" panose="02020603050405020304" pitchFamily="18" charset="0"/>
              </a:rPr>
              <a:t> күші түнде 1-6, күндіз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CB633C95-6981-4513-CD46-70F52495DF0B}"/>
              </a:ext>
            </a:extLst>
          </p:cNvPr>
          <p:cNvSpPr txBox="1"/>
          <p:nvPr/>
        </p:nvSpPr>
        <p:spPr>
          <a:xfrm>
            <a:off x="5027991" y="2095977"/>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Түнде 10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239916539"/>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/Акылбаева М.М.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25955</TotalTime>
  <Words>684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5058</cp:revision>
  <cp:lastPrinted>2021-07-01T03:56:27Z</cp:lastPrinted>
  <dcterms:created xsi:type="dcterms:W3CDTF">2018-03-27T06:03:00Z</dcterms:created>
  <dcterms:modified xsi:type="dcterms:W3CDTF">2026-08-09T07:48:47Z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