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065194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күндіз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18-20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35-37 </a:t>
            </a:r>
            <a:r>
              <a:rPr lang="kk-KZ" sz="1200" kern="900" dirty="0">
                <a:solidFill>
                  <a:srgbClr val="000000"/>
                </a:solidFill>
                <a:latin typeface="Times New Roman" panose="02020603050405020304" pitchFamily="18" charset="0"/>
                <a:ea typeface="Times New Roman" panose="02020603050405020304" pitchFamily="18" charset="0"/>
              </a:rPr>
              <a:t>градус қатты ыстық.</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 -</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15-17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879677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84984"/>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3458281380"/>
              </p:ext>
            </p:extLst>
          </p:nvPr>
        </p:nvGraphicFramePr>
        <p:xfrm>
          <a:off x="495300" y="3794601"/>
          <a:ext cx="8915400" cy="152400"/>
        </p:xfrm>
        <a:graphic>
          <a:graphicData uri="http://schemas.openxmlformats.org/drawingml/2006/table">
            <a:tbl>
              <a:tblPr/>
              <a:tblGrid>
                <a:gridCol w="8915400"/>
              </a:tblGrid>
              <a:tr h="0">
                <a:tc>
                  <a:txBody>
                    <a:bodyPr/>
                    <a:lstStyle/>
                    <a:p>
                      <a:pPr algn="just">
                        <a:spcAft>
                          <a:spcPts val="0"/>
                        </a:spcAft>
                      </a:pPr>
                      <a:endParaRPr lang="ru-RU" sz="1000" kern="1400" dirty="0">
                        <a:solidFill>
                          <a:srgbClr val="000000"/>
                        </a:solidFill>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33134</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5968</cp:revision>
  <cp:lastPrinted>2021-07-01T07:38:07Z</cp:lastPrinted>
  <dcterms:created xsi:type="dcterms:W3CDTF">2018-03-27T06:03:00Z</dcterms:created>
  <dcterms:modified xsi:type="dcterms:W3CDTF">2026-08-09T06:29:58Z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