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52370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21</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7913159"/>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04</a:t>
                      </a:r>
                      <a:r>
                        <a:rPr lang="kk-KZ"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613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a:latin typeface="Times New Roman" panose="02020603050405020304" pitchFamily="18" charset="0"/>
                <a:cs typeface="Times New Roman" panose="02020603050405020304" pitchFamily="18" charset="0"/>
              </a:rPr>
              <a:t>10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09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10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34-36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11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10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11 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a:t>
            </a:r>
            <a:r>
              <a:rPr lang="kk-KZ" sz="1100" dirty="0" smtClean="0">
                <a:solidFill>
                  <a:prstClr val="black"/>
                </a:solidFill>
                <a:latin typeface="Times New Roman" pitchFamily="18" charset="0"/>
                <a:cs typeface="Times New Roman" pitchFamily="18" charset="0"/>
              </a:rPr>
              <a:t>-27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32173</TotalTime>
  <Words>560</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4417</cp:revision>
  <cp:lastPrinted>2021-07-01T07:38:07Z</cp:lastPrinted>
  <dcterms:created xsi:type="dcterms:W3CDTF">2018-03-27T06:03:00Z</dcterms:created>
  <dcterms:modified xsi:type="dcterms:W3CDTF">2026-08-09T06:56:52Z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