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915339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10660" y="3811107"/>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09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солтүстіктен, солтүстік-шығыстан соғады, күші 5-10 м/с. Ауа температурасы түнде 12-14, күндіз 29-31 жылы болады.</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12-14 жылы болады. </a:t>
            </a:r>
          </a:p>
        </p:txBody>
      </p:sp>
      <p:sp>
        <p:nvSpPr>
          <p:cNvPr id="23" name="TextBox 13"/>
          <p:cNvSpPr txBox="1"/>
          <p:nvPr/>
        </p:nvSpPr>
        <p:spPr>
          <a:xfrm>
            <a:off x="5079999" y="34120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4612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4065663425"/>
              </p:ext>
            </p:extLst>
          </p:nvPr>
        </p:nvGraphicFramePr>
        <p:xfrm>
          <a:off x="5010660" y="425344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21272</TotalTime>
  <Words>596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4580</cp:revision>
  <cp:lastPrinted>2021-07-01T03:56:27Z</cp:lastPrinted>
  <dcterms:created xsi:type="dcterms:W3CDTF">2018-03-27T06:03:00Z</dcterms:created>
  <dcterms:modified xsi:type="dcterms:W3CDTF">2026-08-09T07:56:18Z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