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5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09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6234267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a:t>
            </a:r>
            <a:r>
              <a:rPr lang="ru-RU" altLang="ru-RU" sz="1100" b="1" dirty="0" smtClean="0">
                <a:solidFill>
                  <a:srgbClr val="000000"/>
                </a:solidFill>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9-14 м/с.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10</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11</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10</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11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18742</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8406</cp:revision>
  <cp:lastPrinted>2021-07-01T03:56:27Z</cp:lastPrinted>
  <dcterms:created xsi:type="dcterms:W3CDTF">2018-03-27T06:03:00Z</dcterms:created>
  <dcterms:modified xsi:type="dcterms:W3CDTF">2026-08-09T08:09:27Z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