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№221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09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3000" y="142852"/>
            <a:ext cx="4786347" cy="2677656"/>
          </a:xfrm>
          <a:prstGeom prst="rect">
            <a:avLst/>
          </a:prstGeom>
        </p:spPr>
        <p:txBody>
          <a:bodyPr wrap="square" numCol="1">
            <a:spAutoFit/>
          </a:bodyPr>
          <a:lstStyle/>
          <a:p>
            <a:pPr algn="ctr"/>
            <a:r>
              <a:rPr lang="kk-KZ" altLang="ru-RU" sz="1200" b="1" dirty="0" smtClean="0">
                <a:latin typeface="Times New Roman" pitchFamily="18" charset="0"/>
                <a:ea typeface="Times New Roman KZ" pitchFamily="18" charset="0"/>
                <a:cs typeface="Times New Roman" pitchFamily="18" charset="0"/>
              </a:rPr>
              <a:t>Талдықорған қаласы бойынша </a:t>
            </a:r>
          </a:p>
          <a:p>
            <a:pPr algn="ctr"/>
            <a:r>
              <a:rPr lang="kk-KZ" altLang="ru-RU" sz="1200" b="1" dirty="0" smtClean="0">
                <a:latin typeface="Times New Roman" pitchFamily="18" charset="0"/>
                <a:ea typeface="Times New Roman KZ" pitchFamily="18" charset="0"/>
                <a:cs typeface="Times New Roman" pitchFamily="18" charset="0"/>
              </a:rPr>
              <a:t>10 тамызға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sz="1200" b="1" dirty="0" smtClean="0">
              <a:latin typeface="Times New Roman" pitchFamily="18" charset="0"/>
              <a:cs typeface="Times New Roman" pitchFamily="18" charset="0"/>
            </a:endParaRPr>
          </a:p>
          <a:p>
            <a:pPr algn="ctr"/>
            <a:r>
              <a:rPr lang="ru-RU" sz="1200" b="1" dirty="0" smtClean="0">
                <a:latin typeface="Times New Roman" pitchFamily="18" charset="0"/>
                <a:cs typeface="Times New Roman" pitchFamily="18" charset="0"/>
              </a:rPr>
              <a:t>09 </a:t>
            </a:r>
            <a:r>
              <a:rPr lang="ru-RU" sz="1200" b="1" dirty="0" err="1" smtClean="0">
                <a:latin typeface="Times New Roman" pitchFamily="18" charset="0"/>
                <a:cs typeface="Times New Roman" pitchFamily="18" charset="0"/>
              </a:rPr>
              <a:t>тамызда</a:t>
            </a:r>
            <a:r>
              <a:rPr lang="kk-KZ" alt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20-дан 10</a:t>
            </a:r>
            <a:r>
              <a:rPr lang="kk-KZ" sz="1200" b="1" dirty="0" smtClean="0">
                <a:latin typeface="Times New Roman" pitchFamily="18" charset="0"/>
                <a:cs typeface="Times New Roman" pitchFamily="18" charset="0"/>
              </a:rPr>
              <a:t> тамызда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20-ға </a:t>
            </a:r>
            <a:r>
              <a:rPr lang="ru-RU" sz="1200" b="1" dirty="0" err="1" smtClean="0">
                <a:latin typeface="Times New Roman" pitchFamily="18" charset="0"/>
                <a:cs typeface="Times New Roman" pitchFamily="18" charset="0"/>
              </a:rPr>
              <a:t>дейін</a:t>
            </a:r>
            <a:endParaRPr lang="ru-RU" sz="1200" b="1" dirty="0" smtClean="0">
              <a:latin typeface="Times New Roman" pitchFamily="18" charset="0"/>
              <a:cs typeface="Times New Roman" pitchFamily="18" charset="0"/>
            </a:endParaRPr>
          </a:p>
          <a:p>
            <a:pPr algn="ctr"/>
            <a:endParaRPr lang="ru-RU" sz="1200" b="1" dirty="0" smtClean="0">
              <a:latin typeface="Times New Roman" pitchFamily="18" charset="0"/>
              <a:cs typeface="Times New Roman" pitchFamily="18" charset="0"/>
            </a:endParaRPr>
          </a:p>
          <a:p>
            <a:r>
              <a:rPr lang="kk-KZ" sz="1200" dirty="0" smtClean="0">
                <a:latin typeface="Times New Roman" pitchFamily="18" charset="0"/>
                <a:cs typeface="Times New Roman" pitchFamily="18" charset="0"/>
              </a:rPr>
              <a:t>Көшпелі бұлтты, жауын-шашынсыз. Солтүстік-шығыстан жел соғады, күші </a:t>
            </a:r>
            <a:r>
              <a:rPr lang="kk-KZ" sz="1200" dirty="0" smtClean="0">
                <a:latin typeface="Times New Roman" pitchFamily="18" charset="0"/>
                <a:cs typeface="Times New Roman" pitchFamily="18" charset="0"/>
              </a:rPr>
              <a:t>5-10 м/с</a:t>
            </a:r>
            <a:r>
              <a:rPr lang="kk-KZ" sz="1200" dirty="0" smtClean="0">
                <a:latin typeface="Times New Roman" pitchFamily="18" charset="0"/>
                <a:cs typeface="Times New Roman" pitchFamily="18" charset="0"/>
              </a:rPr>
              <a:t>. Ауа температурасы түнде </a:t>
            </a:r>
            <a:r>
              <a:rPr lang="kk-KZ" sz="1200" dirty="0" smtClean="0">
                <a:latin typeface="Times New Roman" pitchFamily="18" charset="0"/>
                <a:cs typeface="Times New Roman" pitchFamily="18" charset="0"/>
              </a:rPr>
              <a:t>15-17 </a:t>
            </a:r>
            <a:r>
              <a:rPr lang="kk-KZ" sz="1200" dirty="0" smtClean="0">
                <a:latin typeface="Times New Roman" pitchFamily="18" charset="0"/>
                <a:cs typeface="Times New Roman" pitchFamily="18" charset="0"/>
              </a:rPr>
              <a:t>градус жылы, күндіз  қатты ыстық </a:t>
            </a:r>
            <a:r>
              <a:rPr lang="kk-KZ" sz="1200" dirty="0" smtClean="0">
                <a:latin typeface="Times New Roman" pitchFamily="18" charset="0"/>
                <a:cs typeface="Times New Roman" pitchFamily="18" charset="0"/>
              </a:rPr>
              <a:t>35-37 </a:t>
            </a:r>
            <a:r>
              <a:rPr lang="kk-KZ" sz="1200" dirty="0" smtClean="0">
                <a:latin typeface="Times New Roman" pitchFamily="18" charset="0"/>
                <a:cs typeface="Times New Roman" pitchFamily="18" charset="0"/>
              </a:rPr>
              <a:t>градус.</a:t>
            </a:r>
            <a:endParaRPr lang="en-US" sz="1200" dirty="0" smtClean="0">
              <a:latin typeface="Times New Roman" pitchFamily="18" charset="0"/>
              <a:cs typeface="Times New Roman" pitchFamily="18" charset="0"/>
            </a:endParaRPr>
          </a:p>
          <a:p>
            <a:pPr algn="ctr"/>
            <a:endParaRPr lang="kk-KZ" altLang="ru-RU" sz="1200" b="1" dirty="0" smtClean="0">
              <a:latin typeface="Times New Roman" pitchFamily="18" charset="0"/>
              <a:ea typeface="Times New Roman KZ"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Түнде 11 тамызға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sz="1200" b="1" dirty="0" smtClean="0">
              <a:latin typeface="Times New Roman" pitchFamily="18" charset="0"/>
              <a:ea typeface="Times New Roman KZ"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10 тамызда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11 </a:t>
            </a:r>
            <a:r>
              <a:rPr lang="ru-RU" sz="1200" b="1" dirty="0" err="1" smtClean="0">
                <a:latin typeface="Times New Roman" pitchFamily="18" charset="0"/>
                <a:ea typeface="Times New Roman KZ" pitchFamily="18" charset="0"/>
                <a:cs typeface="Times New Roman" pitchFamily="18" charset="0"/>
              </a:rPr>
              <a:t>тамызда</a:t>
            </a:r>
            <a:r>
              <a:rPr lang="kk-KZ"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2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 Солтүстік-шығыстан жел соғады, күші 5-10 м/с. Ауа температурасы </a:t>
            </a:r>
            <a:r>
              <a:rPr lang="kk-KZ" sz="1200" dirty="0" smtClean="0">
                <a:latin typeface="Times New Roman" pitchFamily="18" charset="0"/>
                <a:cs typeface="Times New Roman" pitchFamily="18" charset="0"/>
              </a:rPr>
              <a:t>20</a:t>
            </a:r>
            <a:r>
              <a:rPr lang="kk-KZ" sz="1200" dirty="0" smtClean="0">
                <a:latin typeface="Times New Roman" pitchFamily="18" charset="0"/>
                <a:cs typeface="Times New Roman" pitchFamily="18" charset="0"/>
              </a:rPr>
              <a:t>-22 </a:t>
            </a:r>
            <a:r>
              <a:rPr lang="kk-KZ" sz="1200" dirty="0" smtClean="0">
                <a:latin typeface="Times New Roman" pitchFamily="18" charset="0"/>
                <a:cs typeface="Times New Roman" pitchFamily="18" charset="0"/>
              </a:rPr>
              <a:t>градус жылы.</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16" name="TextBox 13"/>
          <p:cNvSpPr txBox="1"/>
          <p:nvPr/>
        </p:nvSpPr>
        <p:spPr>
          <a:xfrm>
            <a:off x="5024438" y="2500306"/>
            <a:ext cx="4680169"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kk-KZ" sz="1200" dirty="0" smtClean="0">
                <a:solidFill>
                  <a:schemeClr val="tx1"/>
                </a:solidFill>
                <a:latin typeface="Times New Roman" panose="02020603050405020304" pitchFamily="18" charset="0"/>
                <a:cs typeface="Times New Roman" panose="02020603050405020304" pitchFamily="18" charset="0"/>
              </a:rPr>
              <a:t>М</a:t>
            </a:r>
            <a:r>
              <a:rPr lang="ru-RU" sz="1200" dirty="0" err="1" smtClean="0">
                <a:solidFill>
                  <a:schemeClr val="tx1"/>
                </a:solidFill>
                <a:latin typeface="Times New Roman" panose="02020603050405020304" pitchFamily="18" charset="0"/>
                <a:cs typeface="Times New Roman" panose="02020603050405020304" pitchFamily="18" charset="0"/>
              </a:rPr>
              <a:t>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a:t>
            </a:r>
            <a:r>
              <a:rPr lang="ru-RU" sz="1200" b="1" dirty="0" err="1" smtClean="0">
                <a:solidFill>
                  <a:schemeClr val="tx1"/>
                </a:solidFill>
                <a:latin typeface="Times New Roman" panose="02020603050405020304" pitchFamily="18" charset="0"/>
                <a:cs typeface="Times New Roman" panose="02020603050405020304" pitchFamily="18" charset="0"/>
              </a:rPr>
              <a:t>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Жалпы қала бойынша ауаның ластану деңгейі </a:t>
            </a:r>
            <a:r>
              <a:rPr lang="kk-KZ" sz="1200" b="1" dirty="0" smtClean="0">
                <a:solidFill>
                  <a:schemeClr val="tx1"/>
                </a:solidFill>
                <a:latin typeface="Times New Roman" panose="02020603050405020304" pitchFamily="18" charset="0"/>
                <a:cs typeface="Times New Roman" panose="02020603050405020304" pitchFamily="18" charset="0"/>
              </a:rPr>
              <a:t>төмен</a:t>
            </a:r>
            <a:r>
              <a:rPr lang="kk-KZ" sz="1200" dirty="0" smtClean="0">
                <a:solidFill>
                  <a:schemeClr val="tx1"/>
                </a:solidFill>
                <a:latin typeface="Times New Roman" panose="02020603050405020304" pitchFamily="18" charset="0"/>
                <a:cs typeface="Times New Roman" panose="02020603050405020304" pitchFamily="18" charset="0"/>
              </a:rPr>
              <a:t> болады деп күтіледі.</a:t>
            </a:r>
            <a:endParaRPr lang="ru-RU" sz="1200" dirty="0" smtClean="0">
              <a:solidFill>
                <a:schemeClr val="tx1"/>
              </a:solidFill>
              <a:latin typeface="Times New Roman" panose="02020603050405020304" pitchFamily="18" charset="0"/>
              <a:cs typeface="Times New Roman" panose="02020603050405020304" pitchFamily="18" charset="0"/>
            </a:endParaRPr>
          </a:p>
        </p:txBody>
      </p:sp>
      <p:sp>
        <p:nvSpPr>
          <p:cNvPr id="12" name="Прямоугольник 21"/>
          <p:cNvSpPr/>
          <p:nvPr/>
        </p:nvSpPr>
        <p:spPr>
          <a:xfrm>
            <a:off x="4953000" y="3857628"/>
            <a:ext cx="464347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09 </a:t>
            </a:r>
            <a:r>
              <a:rPr lang="ru-RU" altLang="ru-RU" sz="1200" b="1" dirty="0" err="1" smtClean="0">
                <a:latin typeface="Times New Roman" panose="02020603050405020304" pitchFamily="18" charset="0"/>
                <a:cs typeface="Times New Roman" panose="02020603050405020304" pitchFamily="18" charset="0"/>
              </a:rPr>
              <a:t>тамызда</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қаласы </a:t>
            </a:r>
            <a:r>
              <a:rPr lang="ru-RU" altLang="ru-RU" sz="1200" b="1" dirty="0" err="1">
                <a:latin typeface="Times New Roman" panose="02020603050405020304" pitchFamily="18" charset="0"/>
                <a:cs typeface="Times New Roman" panose="02020603050405020304" pitchFamily="18" charset="0"/>
              </a:rPr>
              <a:t>атмосфералық </a:t>
            </a:r>
            <a:r>
              <a:rPr lang="ru-RU" altLang="ru-RU" sz="1200" b="1" dirty="0" err="1" smtClean="0">
                <a:latin typeface="Times New Roman" panose="02020603050405020304" pitchFamily="18" charset="0"/>
                <a:cs typeface="Times New Roman" panose="02020603050405020304" pitchFamily="18" charset="0"/>
              </a:rPr>
              <a:t>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4953000" y="4429132"/>
          <a:ext cx="4680169" cy="1790704"/>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7150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645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29</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0,059</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456</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0,091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19</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0,094</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3</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0,313</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spTree>
  </p:cSld>
  <p:clrMapOvr>
    <a:masterClrMapping/>
  </p:clrMapOvr>
  <p:transition advTm="998"/>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2571744"/>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 Айтуган А А / </a:t>
            </a:r>
            <a:r>
              <a:rPr lang="ru-RU" altLang="ru-RU" sz="1400" b="1" i="1" dirty="0" smtClean="0">
                <a:solidFill>
                  <a:srgbClr val="000000"/>
                </a:solidFill>
                <a:latin typeface="Times New Roman" panose="02020603050405020304" pitchFamily="18" charset="0"/>
                <a:cs typeface="Times New Roman" panose="02020603050405020304" pitchFamily="18" charset="0"/>
              </a:rPr>
              <a:t>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ransition advTm="62"/>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23142</TotalTime>
  <Words>523</Words>
  <Application>Microsoft Office PowerPoint</Application>
  <PresentationFormat>Лист A4 (210x297 мм)</PresentationFormat>
  <Paragraphs>90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6046</cp:revision>
  <cp:lastPrinted>2021-07-01T03:56:27Z</cp:lastPrinted>
  <dcterms:created xsi:type="dcterms:W3CDTF">2018-03-27T06:03:00Z</dcterms:created>
  <dcterms:modified xsi:type="dcterms:W3CDTF">2026-08-09T07:44:17Z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