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3024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284392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№221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10 августа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09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10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северо-восточный, восточный 7-12, днем порывы 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сильная жара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35-37 градусов.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11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10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11 августа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09 августа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6004183"/>
              </p:ext>
            </p:extLst>
          </p:nvPr>
        </p:nvGraphicFramePr>
        <p:xfrm>
          <a:off x="4999855" y="4149080"/>
          <a:ext cx="4716137" cy="18405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28654</TotalTime>
  <Words>596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5370</cp:revision>
  <cp:lastPrinted>2021-07-01T03:56:27Z</cp:lastPrinted>
  <dcterms:created xsi:type="dcterms:W3CDTF">2018-03-27T06:03:00Z</dcterms:created>
  <dcterms:modified xsi:type="dcterms:W3CDTF">2026-08-09T09:03:34Z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