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105663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ночью 2-7, днем 5-10 м/с. Температура воздуха ночью 17-19 тепла, днем сильная жара 33-35 градусов.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накопление, днем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44892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29009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5471</cp:revision>
  <cp:lastPrinted>2021-07-01T03:56:27Z</cp:lastPrinted>
  <dcterms:created xsi:type="dcterms:W3CDTF">2018-03-27T06:03:00Z</dcterms:created>
  <dcterms:modified xsi:type="dcterms:W3CDTF">2026-08-09T08:58:06Z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