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066271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 юго-западный с переходом на северо-западный 7-12, днем порывы 15-18 м/с. Температура воздуха ночью 18-20 тепла, днем сильная жара 36-38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61709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70510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7454</cp:revision>
  <cp:lastPrinted>2021-02-03T11:37:00Z</cp:lastPrinted>
  <dcterms:created xsi:type="dcterms:W3CDTF">2018-03-27T06:03:00Z</dcterms:created>
  <dcterms:modified xsi:type="dcterms:W3CDTF">2026-08-09T07:25:55Z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