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287313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348886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северный, северо-восточный 9-14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18-20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тепла, днем сильная жара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28-30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градусов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kern="1400" smtClean="0">
                <a:solidFill>
                  <a:srgbClr val="000000"/>
                </a:solidFill>
                <a:latin typeface="Times New Roman"/>
                <a:ea typeface="Calibri"/>
              </a:rPr>
              <a:t>север</a:t>
            </a:r>
            <a:r>
              <a:rPr lang="ru-RU" sz="1100" kern="1400" smtClean="0">
                <a:solidFill>
                  <a:srgbClr val="000000"/>
                </a:solidFill>
                <a:latin typeface="Times New Roman"/>
                <a:ea typeface="Times New Roman"/>
              </a:rPr>
              <a:t>о-восточный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7-12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42658</TotalTime>
  <Words>599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7223</cp:revision>
  <cp:lastPrinted>2021-07-01T03:56:27Z</cp:lastPrinted>
  <dcterms:created xsi:type="dcterms:W3CDTF">2018-03-27T06:03:00Z</dcterms:created>
  <dcterms:modified xsi:type="dcterms:W3CDTF">2026-08-09T06:28:57Z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