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3745674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221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августа до 20 ч. 10 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порывы 15-20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18-20 тепла, днем сильная жара 35-37 градусов.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11 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11 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15-17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039380"/>
              </p:ext>
            </p:extLst>
          </p:nvPr>
        </p:nvGraphicFramePr>
        <p:xfrm>
          <a:off x="5028643" y="4409478"/>
          <a:ext cx="4691064" cy="1998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Маркевич/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37429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5925</cp:revision>
  <cp:lastPrinted>2025-12-12T07:56:19Z</cp:lastPrinted>
  <dcterms:created xsi:type="dcterms:W3CDTF">2018-03-27T06:03:00Z</dcterms:created>
  <dcterms:modified xsi:type="dcterms:W3CDTF">2026-08-09T07:04:22Z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