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221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09 августа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31386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северо-восточный 3-8 м/с. Температура воздуха ночью 23-25 тепла, днем сильная жара 33-35 градусов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11 августа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</a:t>
            </a:r>
            <a:r>
              <a:rPr lang="kk-KZ" sz="1100" dirty="0" smtClean="0">
                <a:solidFill>
                  <a:schemeClr val="tx1"/>
                </a:solidFill>
              </a:rPr>
              <a:t>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23-25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180832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09 августа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30545</TotalTime>
  <Words>781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7528</cp:revision>
  <cp:lastPrinted>2021-07-01T09:11:30Z</cp:lastPrinted>
  <dcterms:created xsi:type="dcterms:W3CDTF">2018-03-27T06:03:00Z</dcterms:created>
  <dcterms:modified xsi:type="dcterms:W3CDTF">2026-08-09T06:50:55Z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