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19535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4177" y="243451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67137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северный 9-14 м/с. Температура воздуха ночью 25-27, днем 34-36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-27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29946</TotalTime>
  <Words>573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4359</cp:revision>
  <cp:lastPrinted>2021-10-15T03:50:29Z</cp:lastPrinted>
  <dcterms:created xsi:type="dcterms:W3CDTF">2018-03-27T06:03:00Z</dcterms:created>
  <dcterms:modified xsi:type="dcterms:W3CDTF">2026-08-09T06:52:51Z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