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78" d="100"/>
          <a:sy n="78" d="100"/>
        </p:scale>
        <p:origin x="1843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55226133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221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447491"/>
            <a:ext cx="4336819" cy="154657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августа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августа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10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северо-восточный 7-12 м/с. Температура воздуха ночью 16-18, днем 35-37 тепла.</a:t>
            </a:r>
            <a:endParaRPr lang="en-US" sz="10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80975" algn="just">
              <a:spcAft>
                <a:spcPts val="0"/>
              </a:spcAft>
            </a:pPr>
            <a:endParaRPr lang="ru-RU" sz="10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11 августа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 августа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11 августа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о-восточный 7-12 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18-20</a:t>
            </a:r>
            <a:r>
              <a:rPr lang="kk-KZ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179961"/>
              </p:ext>
            </p:extLst>
          </p:nvPr>
        </p:nvGraphicFramePr>
        <p:xfrm>
          <a:off x="5341458" y="3714952"/>
          <a:ext cx="4076038" cy="2463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597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1.625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рассчитываются 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60904</TotalTime>
  <Words>637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8306</cp:revision>
  <cp:lastPrinted>2025-08-12T06:13:34Z</cp:lastPrinted>
  <dcterms:created xsi:type="dcterms:W3CDTF">2018-03-27T06:03:00Z</dcterms:created>
  <dcterms:modified xsi:type="dcterms:W3CDTF">2026-08-09T06:52:35Z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