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92"/>
  </p:normalViewPr>
  <p:slideViewPr>
    <p:cSldViewPr snapToGrid="0">
      <p:cViewPr varScale="1">
        <p:scale>
          <a:sx n="101" d="100"/>
          <a:sy n="101" d="100"/>
        </p:scale>
        <p:origin x="28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36000457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</a:t>
                      </a:r>
                      <a:r>
                        <a:rPr lang="en-US" sz="1100" baseline="0" dirty="0"/>
                        <a:t>9 </a:t>
                      </a:r>
                      <a:r>
                        <a:rPr lang="ru-RU" sz="1100" baseline="0" dirty="0"/>
                        <a:t>августа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</a:t>
            </a:r>
            <a:r>
              <a:rPr lang="en-US" dirty="0"/>
              <a:t>9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09 августа до 20 ч. 10 августа</a:t>
            </a:r>
          </a:p>
          <a:p>
            <a:pPr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осадков. Ветер северо-восточный с переходом на юго-западный ночью 2-7, днем 5-10 м/с. Температура воздуха ночью 18-20 тепла, днем сильная жара 34-36 градусов.</a:t>
            </a: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endParaRPr lang="en-US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                         с 20 ч. 10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11 августа</a:t>
            </a:r>
          </a:p>
          <a:p>
            <a:pPr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k-KZ" altLang="ru-RU" sz="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61950" algn="just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Ветер юго-восточный, южный 5-10 м/с. Температура воздуха 19-21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ночью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6935603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2007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669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111</cp:revision>
  <dcterms:modified xsi:type="dcterms:W3CDTF">2026-08-09T08:15:54Z</dcterms:modified>
</cp:coreProperties>
</file>