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024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396861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северо-восточный, восточный 3-8 м/с. Температура воздуха ночью 21-23 тепла, днем сильная жара 36-38 градусов.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573762"/>
              </p:ext>
            </p:extLst>
          </p:nvPr>
        </p:nvGraphicFramePr>
        <p:xfrm>
          <a:off x="4986306" y="4419203"/>
          <a:ext cx="4759297" cy="2049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6263</TotalTime>
  <Words>549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1258</cp:revision>
  <cp:lastPrinted>2021-07-01T03:56:27Z</cp:lastPrinted>
  <dcterms:created xsi:type="dcterms:W3CDTF">2024-09-22T07:48:17Z</dcterms:created>
  <dcterms:modified xsi:type="dcterms:W3CDTF">2026-08-09T09:00:55Z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