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48859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ночью 1-6, днем 5-10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13-15, днем 32-34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1-6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6826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32E2F3F2-59D5-07A5-362C-7DE764D3DA98}"/>
              </a:ext>
            </a:extLst>
          </p:cNvPr>
          <p:cNvSpPr txBox="1"/>
          <p:nvPr/>
        </p:nvSpPr>
        <p:spPr>
          <a:xfrm>
            <a:off x="5045368" y="2070920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 метеорологические условия будут способствовать накоплению загрязняющих веществ в атмосфере города, днем 10 августа рассеиванию, ночью 11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349071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30363</TotalTime>
  <Words>711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5197</cp:revision>
  <cp:lastPrinted>2026-04-01T06:23:53Z</cp:lastPrinted>
  <dcterms:created xsi:type="dcterms:W3CDTF">2018-03-27T06:03:00Z</dcterms:created>
  <dcterms:modified xsi:type="dcterms:W3CDTF">2026-08-09T07:48:49Z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