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4357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710" y="4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августа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988029988"/>
              </p:ext>
            </p:extLst>
          </p:nvPr>
        </p:nvGraphicFramePr>
        <p:xfrm>
          <a:off x="4953000" y="4000205"/>
          <a:ext cx="4757737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0883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6056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6291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615827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09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августа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10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августа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32-34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/>
              <a:t>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1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0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11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дождь, гроза.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5008" y="3140968"/>
            <a:ext cx="4680520" cy="276999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/О. Чумакова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21722</TotalTime>
  <Words>579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8878</cp:revision>
  <cp:lastPrinted>2021-07-01T03:56:27Z</cp:lastPrinted>
  <dcterms:created xsi:type="dcterms:W3CDTF">2018-03-27T06:03:00Z</dcterms:created>
  <dcterms:modified xsi:type="dcterms:W3CDTF">2026-08-09T08:09:17Z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