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096796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ночью 2-7, днем 7-12 м/с.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13-15, днем 32-34 тепла.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      2-7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4874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39724" y="2205804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метеорологические условия будут способствовать накоплению загрязняющих веществ в атмосфере города, днем 10 августа рассеиванию, ночью 11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904617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22608</TotalTime>
  <Words>642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4646</cp:revision>
  <cp:lastPrinted>2021-07-01T03:56:27Z</cp:lastPrinted>
  <dcterms:created xsi:type="dcterms:W3CDTF">2018-03-27T06:03:00Z</dcterms:created>
  <dcterms:modified xsi:type="dcterms:W3CDTF">2026-08-09T08:02:18Z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